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6"/>
  </p:notesMasterIdLst>
  <p:sldIdLst>
    <p:sldId id="314" r:id="rId5"/>
    <p:sldId id="312" r:id="rId6"/>
    <p:sldId id="304" r:id="rId7"/>
    <p:sldId id="299" r:id="rId8"/>
    <p:sldId id="258" r:id="rId9"/>
    <p:sldId id="259" r:id="rId10"/>
    <p:sldId id="261" r:id="rId11"/>
    <p:sldId id="260" r:id="rId12"/>
    <p:sldId id="262" r:id="rId13"/>
    <p:sldId id="279" r:id="rId14"/>
    <p:sldId id="286" r:id="rId15"/>
    <p:sldId id="287" r:id="rId16"/>
    <p:sldId id="285" r:id="rId17"/>
    <p:sldId id="284" r:id="rId18"/>
    <p:sldId id="283" r:id="rId19"/>
    <p:sldId id="282" r:id="rId20"/>
    <p:sldId id="281" r:id="rId21"/>
    <p:sldId id="288" r:id="rId22"/>
    <p:sldId id="295" r:id="rId23"/>
    <p:sldId id="296" r:id="rId24"/>
    <p:sldId id="294" r:id="rId25"/>
    <p:sldId id="313" r:id="rId26"/>
    <p:sldId id="305" r:id="rId27"/>
    <p:sldId id="297" r:id="rId28"/>
    <p:sldId id="292" r:id="rId29"/>
    <p:sldId id="291" r:id="rId30"/>
    <p:sldId id="290" r:id="rId31"/>
    <p:sldId id="301" r:id="rId32"/>
    <p:sldId id="302" r:id="rId33"/>
    <p:sldId id="289" r:id="rId34"/>
    <p:sldId id="315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rissa Peitsch" initials="LP" lastIdx="2" clrIdx="0">
    <p:extLst>
      <p:ext uri="{19B8F6BF-5375-455C-9EA6-DF929625EA0E}">
        <p15:presenceInfo xmlns:p15="http://schemas.microsoft.com/office/powerpoint/2012/main" userId="S::larissa@aitc.mb.ca::a3ca0ebf-0c48-441d-aefa-800d300808b1" providerId="AD"/>
      </p:ext>
    </p:extLst>
  </p:cmAuthor>
  <p:cmAuthor id="2" name="Karen Hill" initials="KH" lastIdx="1" clrIdx="1">
    <p:extLst>
      <p:ext uri="{19B8F6BF-5375-455C-9EA6-DF929625EA0E}">
        <p15:presenceInfo xmlns:p15="http://schemas.microsoft.com/office/powerpoint/2012/main" userId="S::karen@aitc.mb.ca::5788cdb1-580b-44b4-a220-6356dc9a81c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A6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2B6CD7-4C61-4044-8FE1-9244A8C7EB16}" v="487" dt="2022-01-07T21:29:25.400"/>
    <p1510:client id="{C825D445-C210-45E1-98FF-4E400B2D79AF}" v="17" dt="2022-01-07T20:33:49.9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rissa Peitsch" userId="a3ca0ebf-0c48-441d-aefa-800d300808b1" providerId="ADAL" clId="{C825D445-C210-45E1-98FF-4E400B2D79AF}"/>
    <pc:docChg chg="modSld">
      <pc:chgData name="Larissa Peitsch" userId="a3ca0ebf-0c48-441d-aefa-800d300808b1" providerId="ADAL" clId="{C825D445-C210-45E1-98FF-4E400B2D79AF}" dt="2022-01-07T20:33:49.921" v="12" actId="20577"/>
      <pc:docMkLst>
        <pc:docMk/>
      </pc:docMkLst>
      <pc:sldChg chg="modSp mod">
        <pc:chgData name="Larissa Peitsch" userId="a3ca0ebf-0c48-441d-aefa-800d300808b1" providerId="ADAL" clId="{C825D445-C210-45E1-98FF-4E400B2D79AF}" dt="2022-01-07T17:55:09.041" v="3" actId="20577"/>
        <pc:sldMkLst>
          <pc:docMk/>
          <pc:sldMk cId="2970557099" sldId="282"/>
        </pc:sldMkLst>
        <pc:spChg chg="mod">
          <ac:chgData name="Larissa Peitsch" userId="a3ca0ebf-0c48-441d-aefa-800d300808b1" providerId="ADAL" clId="{C825D445-C210-45E1-98FF-4E400B2D79AF}" dt="2022-01-07T17:55:09.041" v="3" actId="20577"/>
          <ac:spMkLst>
            <pc:docMk/>
            <pc:sldMk cId="2970557099" sldId="282"/>
            <ac:spMk id="4" creationId="{2B53DA22-DA58-4FDD-AA43-E95BE3851635}"/>
          </ac:spMkLst>
        </pc:spChg>
      </pc:sldChg>
      <pc:sldChg chg="modSp mod">
        <pc:chgData name="Larissa Peitsch" userId="a3ca0ebf-0c48-441d-aefa-800d300808b1" providerId="ADAL" clId="{C825D445-C210-45E1-98FF-4E400B2D79AF}" dt="2022-01-07T17:55:30.075" v="4" actId="20577"/>
        <pc:sldMkLst>
          <pc:docMk/>
          <pc:sldMk cId="886675090" sldId="294"/>
        </pc:sldMkLst>
        <pc:spChg chg="mod">
          <ac:chgData name="Larissa Peitsch" userId="a3ca0ebf-0c48-441d-aefa-800d300808b1" providerId="ADAL" clId="{C825D445-C210-45E1-98FF-4E400B2D79AF}" dt="2022-01-07T17:55:30.075" v="4" actId="20577"/>
          <ac:spMkLst>
            <pc:docMk/>
            <pc:sldMk cId="886675090" sldId="294"/>
            <ac:spMk id="4" creationId="{2B53DA22-DA58-4FDD-AA43-E95BE3851635}"/>
          </ac:spMkLst>
        </pc:spChg>
      </pc:sldChg>
      <pc:sldChg chg="modSp mod">
        <pc:chgData name="Larissa Peitsch" userId="a3ca0ebf-0c48-441d-aefa-800d300808b1" providerId="ADAL" clId="{C825D445-C210-45E1-98FF-4E400B2D79AF}" dt="2022-01-07T20:33:40.815" v="9" actId="20577"/>
        <pc:sldMkLst>
          <pc:docMk/>
          <pc:sldMk cId="2797474615" sldId="301"/>
        </pc:sldMkLst>
        <pc:spChg chg="mod">
          <ac:chgData name="Larissa Peitsch" userId="a3ca0ebf-0c48-441d-aefa-800d300808b1" providerId="ADAL" clId="{C825D445-C210-45E1-98FF-4E400B2D79AF}" dt="2022-01-07T20:33:40.815" v="9" actId="20577"/>
          <ac:spMkLst>
            <pc:docMk/>
            <pc:sldMk cId="2797474615" sldId="301"/>
            <ac:spMk id="3" creationId="{BFF8AE50-7BC8-4ADA-8BBE-AB276F43C59B}"/>
          </ac:spMkLst>
        </pc:spChg>
      </pc:sldChg>
      <pc:sldChg chg="modSp mod">
        <pc:chgData name="Larissa Peitsch" userId="a3ca0ebf-0c48-441d-aefa-800d300808b1" providerId="ADAL" clId="{C825D445-C210-45E1-98FF-4E400B2D79AF}" dt="2022-01-07T20:33:49.921" v="12" actId="20577"/>
        <pc:sldMkLst>
          <pc:docMk/>
          <pc:sldMk cId="626034465" sldId="302"/>
        </pc:sldMkLst>
        <pc:spChg chg="mod">
          <ac:chgData name="Larissa Peitsch" userId="a3ca0ebf-0c48-441d-aefa-800d300808b1" providerId="ADAL" clId="{C825D445-C210-45E1-98FF-4E400B2D79AF}" dt="2022-01-07T20:33:49.921" v="12" actId="20577"/>
          <ac:spMkLst>
            <pc:docMk/>
            <pc:sldMk cId="626034465" sldId="302"/>
            <ac:spMk id="3" creationId="{BFF8AE50-7BC8-4ADA-8BBE-AB276F43C59B}"/>
          </ac:spMkLst>
        </pc:spChg>
      </pc:sldChg>
    </pc:docChg>
  </pc:docChgLst>
  <pc:docChgLst>
    <pc:chgData name="Karen Hill" userId="5788cdb1-580b-44b4-a220-6356dc9a81c2" providerId="ADAL" clId="{9C2B6CD7-4C61-4044-8FE1-9244A8C7EB16}"/>
    <pc:docChg chg="undo custSel addSld delSld modSld sldOrd">
      <pc:chgData name="Karen Hill" userId="5788cdb1-580b-44b4-a220-6356dc9a81c2" providerId="ADAL" clId="{9C2B6CD7-4C61-4044-8FE1-9244A8C7EB16}" dt="2022-01-07T21:29:25.400" v="500" actId="2696"/>
      <pc:docMkLst>
        <pc:docMk/>
      </pc:docMkLst>
      <pc:sldChg chg="modSp mod">
        <pc:chgData name="Karen Hill" userId="5788cdb1-580b-44b4-a220-6356dc9a81c2" providerId="ADAL" clId="{9C2B6CD7-4C61-4044-8FE1-9244A8C7EB16}" dt="2022-01-07T18:54:35.787" v="265" actId="6549"/>
        <pc:sldMkLst>
          <pc:docMk/>
          <pc:sldMk cId="461027967" sldId="292"/>
        </pc:sldMkLst>
        <pc:spChg chg="mod">
          <ac:chgData name="Karen Hill" userId="5788cdb1-580b-44b4-a220-6356dc9a81c2" providerId="ADAL" clId="{9C2B6CD7-4C61-4044-8FE1-9244A8C7EB16}" dt="2022-01-07T18:54:35.787" v="265" actId="6549"/>
          <ac:spMkLst>
            <pc:docMk/>
            <pc:sldMk cId="461027967" sldId="292"/>
            <ac:spMk id="4" creationId="{2B53DA22-DA58-4FDD-AA43-E95BE3851635}"/>
          </ac:spMkLst>
        </pc:spChg>
      </pc:sldChg>
      <pc:sldChg chg="ord">
        <pc:chgData name="Karen Hill" userId="5788cdb1-580b-44b4-a220-6356dc9a81c2" providerId="ADAL" clId="{9C2B6CD7-4C61-4044-8FE1-9244A8C7EB16}" dt="2022-01-07T21:15:34.104" v="487" actId="20578"/>
        <pc:sldMkLst>
          <pc:docMk/>
          <pc:sldMk cId="58309421" sldId="297"/>
        </pc:sldMkLst>
      </pc:sldChg>
      <pc:sldChg chg="del mod modShow">
        <pc:chgData name="Karen Hill" userId="5788cdb1-580b-44b4-a220-6356dc9a81c2" providerId="ADAL" clId="{9C2B6CD7-4C61-4044-8FE1-9244A8C7EB16}" dt="2022-01-07T21:29:25.400" v="500" actId="2696"/>
        <pc:sldMkLst>
          <pc:docMk/>
          <pc:sldMk cId="840710433" sldId="300"/>
        </pc:sldMkLst>
      </pc:sldChg>
      <pc:sldChg chg="addSp delSp modSp mod ord">
        <pc:chgData name="Karen Hill" userId="5788cdb1-580b-44b4-a220-6356dc9a81c2" providerId="ADAL" clId="{9C2B6CD7-4C61-4044-8FE1-9244A8C7EB16}" dt="2022-01-07T20:15:15.754" v="478" actId="20577"/>
        <pc:sldMkLst>
          <pc:docMk/>
          <pc:sldMk cId="2797474615" sldId="301"/>
        </pc:sldMkLst>
        <pc:spChg chg="mod">
          <ac:chgData name="Karen Hill" userId="5788cdb1-580b-44b4-a220-6356dc9a81c2" providerId="ADAL" clId="{9C2B6CD7-4C61-4044-8FE1-9244A8C7EB16}" dt="2022-01-07T20:15:15.754" v="478" actId="20577"/>
          <ac:spMkLst>
            <pc:docMk/>
            <pc:sldMk cId="2797474615" sldId="301"/>
            <ac:spMk id="3" creationId="{BFF8AE50-7BC8-4ADA-8BBE-AB276F43C59B}"/>
          </ac:spMkLst>
        </pc:spChg>
        <pc:spChg chg="add del mod">
          <ac:chgData name="Karen Hill" userId="5788cdb1-580b-44b4-a220-6356dc9a81c2" providerId="ADAL" clId="{9C2B6CD7-4C61-4044-8FE1-9244A8C7EB16}" dt="2022-01-07T19:08:12.064" v="339" actId="478"/>
          <ac:spMkLst>
            <pc:docMk/>
            <pc:sldMk cId="2797474615" sldId="301"/>
            <ac:spMk id="4" creationId="{CDEDE9E1-1AB9-43C4-9C6D-2E716F56D630}"/>
          </ac:spMkLst>
        </pc:spChg>
        <pc:picChg chg="mod">
          <ac:chgData name="Karen Hill" userId="5788cdb1-580b-44b4-a220-6356dc9a81c2" providerId="ADAL" clId="{9C2B6CD7-4C61-4044-8FE1-9244A8C7EB16}" dt="2022-01-07T19:07:48.238" v="330" actId="1035"/>
          <ac:picMkLst>
            <pc:docMk/>
            <pc:sldMk cId="2797474615" sldId="301"/>
            <ac:picMk id="2" creationId="{1CF39D93-FCF5-4C2E-A210-9BCA3665A085}"/>
          </ac:picMkLst>
        </pc:picChg>
      </pc:sldChg>
      <pc:sldChg chg="modSp mod">
        <pc:chgData name="Karen Hill" userId="5788cdb1-580b-44b4-a220-6356dc9a81c2" providerId="ADAL" clId="{9C2B6CD7-4C61-4044-8FE1-9244A8C7EB16}" dt="2022-01-07T20:16:01.950" v="484" actId="20577"/>
        <pc:sldMkLst>
          <pc:docMk/>
          <pc:sldMk cId="626034465" sldId="302"/>
        </pc:sldMkLst>
        <pc:spChg chg="mod">
          <ac:chgData name="Karen Hill" userId="5788cdb1-580b-44b4-a220-6356dc9a81c2" providerId="ADAL" clId="{9C2B6CD7-4C61-4044-8FE1-9244A8C7EB16}" dt="2022-01-07T20:16:01.950" v="484" actId="20577"/>
          <ac:spMkLst>
            <pc:docMk/>
            <pc:sldMk cId="626034465" sldId="302"/>
            <ac:spMk id="3" creationId="{BFF8AE50-7BC8-4ADA-8BBE-AB276F43C59B}"/>
          </ac:spMkLst>
        </pc:spChg>
        <pc:picChg chg="mod">
          <ac:chgData name="Karen Hill" userId="5788cdb1-580b-44b4-a220-6356dc9a81c2" providerId="ADAL" clId="{9C2B6CD7-4C61-4044-8FE1-9244A8C7EB16}" dt="2022-01-07T19:09:22.491" v="406" actId="1036"/>
          <ac:picMkLst>
            <pc:docMk/>
            <pc:sldMk cId="626034465" sldId="302"/>
            <ac:picMk id="4" creationId="{0225B8CA-20ED-4320-86AF-4A664A70CD22}"/>
          </ac:picMkLst>
        </pc:picChg>
      </pc:sldChg>
      <pc:sldChg chg="del">
        <pc:chgData name="Karen Hill" userId="5788cdb1-580b-44b4-a220-6356dc9a81c2" providerId="ADAL" clId="{9C2B6CD7-4C61-4044-8FE1-9244A8C7EB16}" dt="2022-01-06T16:48:08.102" v="6" actId="2696"/>
        <pc:sldMkLst>
          <pc:docMk/>
          <pc:sldMk cId="1712905868" sldId="303"/>
        </pc:sldMkLst>
      </pc:sldChg>
      <pc:sldChg chg="addSp delSp modSp new mod ord delAnim modAnim">
        <pc:chgData name="Karen Hill" userId="5788cdb1-580b-44b4-a220-6356dc9a81c2" providerId="ADAL" clId="{9C2B6CD7-4C61-4044-8FE1-9244A8C7EB16}" dt="2022-01-07T15:54:52.093" v="82" actId="478"/>
        <pc:sldMkLst>
          <pc:docMk/>
          <pc:sldMk cId="2517302349" sldId="304"/>
        </pc:sldMkLst>
        <pc:spChg chg="add del mod">
          <ac:chgData name="Karen Hill" userId="5788cdb1-580b-44b4-a220-6356dc9a81c2" providerId="ADAL" clId="{9C2B6CD7-4C61-4044-8FE1-9244A8C7EB16}" dt="2022-01-07T15:54:52.093" v="82" actId="478"/>
          <ac:spMkLst>
            <pc:docMk/>
            <pc:sldMk cId="2517302349" sldId="304"/>
            <ac:spMk id="3" creationId="{4DA7E3D3-8A90-4BD8-B62A-DDC5C795B7B6}"/>
          </ac:spMkLst>
        </pc:spChg>
        <pc:picChg chg="add mod">
          <ac:chgData name="Karen Hill" userId="5788cdb1-580b-44b4-a220-6356dc9a81c2" providerId="ADAL" clId="{9C2B6CD7-4C61-4044-8FE1-9244A8C7EB16}" dt="2022-01-06T16:40:05.922" v="5"/>
          <ac:picMkLst>
            <pc:docMk/>
            <pc:sldMk cId="2517302349" sldId="304"/>
            <ac:picMk id="2" creationId="{3D0E33A7-E530-44DC-BB17-A955C8D3CEED}"/>
          </ac:picMkLst>
        </pc:picChg>
      </pc:sldChg>
      <pc:sldChg chg="addSp modSp new modAnim">
        <pc:chgData name="Karen Hill" userId="5788cdb1-580b-44b4-a220-6356dc9a81c2" providerId="ADAL" clId="{9C2B6CD7-4C61-4044-8FE1-9244A8C7EB16}" dt="2022-01-07T17:11:06.621" v="203"/>
        <pc:sldMkLst>
          <pc:docMk/>
          <pc:sldMk cId="530953074" sldId="305"/>
        </pc:sldMkLst>
        <pc:picChg chg="add mod">
          <ac:chgData name="Karen Hill" userId="5788cdb1-580b-44b4-a220-6356dc9a81c2" providerId="ADAL" clId="{9C2B6CD7-4C61-4044-8FE1-9244A8C7EB16}" dt="2022-01-06T18:49:00.146" v="8"/>
          <ac:picMkLst>
            <pc:docMk/>
            <pc:sldMk cId="530953074" sldId="305"/>
            <ac:picMk id="2" creationId="{E5A89EFC-DDED-4453-AA66-7BF8BF6654CB}"/>
          </ac:picMkLst>
        </pc:picChg>
      </pc:sldChg>
      <pc:sldChg chg="new del">
        <pc:chgData name="Karen Hill" userId="5788cdb1-580b-44b4-a220-6356dc9a81c2" providerId="ADAL" clId="{9C2B6CD7-4C61-4044-8FE1-9244A8C7EB16}" dt="2022-01-07T17:05:50.279" v="163" actId="2696"/>
        <pc:sldMkLst>
          <pc:docMk/>
          <pc:sldMk cId="3284494087" sldId="306"/>
        </pc:sldMkLst>
      </pc:sldChg>
      <pc:sldChg chg="addSp delSp modSp new del modAnim">
        <pc:chgData name="Karen Hill" userId="5788cdb1-580b-44b4-a220-6356dc9a81c2" providerId="ADAL" clId="{9C2B6CD7-4C61-4044-8FE1-9244A8C7EB16}" dt="2022-01-07T17:05:53.516" v="164" actId="2696"/>
        <pc:sldMkLst>
          <pc:docMk/>
          <pc:sldMk cId="1854450129" sldId="307"/>
        </pc:sldMkLst>
        <pc:spChg chg="del">
          <ac:chgData name="Karen Hill" userId="5788cdb1-580b-44b4-a220-6356dc9a81c2" providerId="ADAL" clId="{9C2B6CD7-4C61-4044-8FE1-9244A8C7EB16}" dt="2022-01-07T15:43:33.616" v="48"/>
          <ac:spMkLst>
            <pc:docMk/>
            <pc:sldMk cId="1854450129" sldId="307"/>
            <ac:spMk id="3" creationId="{AF90E730-BDE6-41D8-AEE3-91D3B2DD47CF}"/>
          </ac:spMkLst>
        </pc:spChg>
        <pc:picChg chg="add mod">
          <ac:chgData name="Karen Hill" userId="5788cdb1-580b-44b4-a220-6356dc9a81c2" providerId="ADAL" clId="{9C2B6CD7-4C61-4044-8FE1-9244A8C7EB16}" dt="2022-01-07T15:43:33.616" v="48"/>
          <ac:picMkLst>
            <pc:docMk/>
            <pc:sldMk cId="1854450129" sldId="307"/>
            <ac:picMk id="4" creationId="{73727872-E8C2-4E35-A9ED-5FC66930E395}"/>
          </ac:picMkLst>
        </pc:picChg>
      </pc:sldChg>
      <pc:sldChg chg="addSp modSp del mod modAnim">
        <pc:chgData name="Karen Hill" userId="5788cdb1-580b-44b4-a220-6356dc9a81c2" providerId="ADAL" clId="{9C2B6CD7-4C61-4044-8FE1-9244A8C7EB16}" dt="2022-01-07T17:05:44.237" v="161" actId="2696"/>
        <pc:sldMkLst>
          <pc:docMk/>
          <pc:sldMk cId="3339510184" sldId="308"/>
        </pc:sldMkLst>
        <pc:spChg chg="mod">
          <ac:chgData name="Karen Hill" userId="5788cdb1-580b-44b4-a220-6356dc9a81c2" providerId="ADAL" clId="{9C2B6CD7-4C61-4044-8FE1-9244A8C7EB16}" dt="2022-01-07T15:47:23.576" v="71" actId="1038"/>
          <ac:spMkLst>
            <pc:docMk/>
            <pc:sldMk cId="3339510184" sldId="308"/>
            <ac:spMk id="2" creationId="{3FF66010-2AAE-4471-9AA6-2CBAE94F1933}"/>
          </ac:spMkLst>
        </pc:spChg>
        <pc:spChg chg="mod">
          <ac:chgData name="Karen Hill" userId="5788cdb1-580b-44b4-a220-6356dc9a81c2" providerId="ADAL" clId="{9C2B6CD7-4C61-4044-8FE1-9244A8C7EB16}" dt="2022-01-07T15:44:50.852" v="54" actId="5793"/>
          <ac:spMkLst>
            <pc:docMk/>
            <pc:sldMk cId="3339510184" sldId="308"/>
            <ac:spMk id="3" creationId="{93781259-4534-42F7-BF3C-B7FA055B9129}"/>
          </ac:spMkLst>
        </pc:spChg>
        <pc:picChg chg="add mod">
          <ac:chgData name="Karen Hill" userId="5788cdb1-580b-44b4-a220-6356dc9a81c2" providerId="ADAL" clId="{9C2B6CD7-4C61-4044-8FE1-9244A8C7EB16}" dt="2022-01-07T15:47:38.636" v="73" actId="14100"/>
          <ac:picMkLst>
            <pc:docMk/>
            <pc:sldMk cId="3339510184" sldId="308"/>
            <ac:picMk id="4" creationId="{94F18B43-E5E9-4A5C-AD48-8C55666DC7C4}"/>
          </ac:picMkLst>
        </pc:picChg>
      </pc:sldChg>
      <pc:sldChg chg="add del modAnim">
        <pc:chgData name="Karen Hill" userId="5788cdb1-580b-44b4-a220-6356dc9a81c2" providerId="ADAL" clId="{9C2B6CD7-4C61-4044-8FE1-9244A8C7EB16}" dt="2022-01-07T17:05:46.785" v="162" actId="2696"/>
        <pc:sldMkLst>
          <pc:docMk/>
          <pc:sldMk cId="247113211" sldId="309"/>
        </pc:sldMkLst>
      </pc:sldChg>
      <pc:sldChg chg="add del modAnim">
        <pc:chgData name="Karen Hill" userId="5788cdb1-580b-44b4-a220-6356dc9a81c2" providerId="ADAL" clId="{9C2B6CD7-4C61-4044-8FE1-9244A8C7EB16}" dt="2022-01-07T17:05:41.244" v="160" actId="2696"/>
        <pc:sldMkLst>
          <pc:docMk/>
          <pc:sldMk cId="4294567571" sldId="310"/>
        </pc:sldMkLst>
      </pc:sldChg>
      <pc:sldChg chg="new del ord">
        <pc:chgData name="Karen Hill" userId="5788cdb1-580b-44b4-a220-6356dc9a81c2" providerId="ADAL" clId="{9C2B6CD7-4C61-4044-8FE1-9244A8C7EB16}" dt="2022-01-07T15:57:29.918" v="88" actId="680"/>
        <pc:sldMkLst>
          <pc:docMk/>
          <pc:sldMk cId="452646656" sldId="311"/>
        </pc:sldMkLst>
      </pc:sldChg>
      <pc:sldChg chg="addSp delSp modSp new del mod ord delAnim modAnim">
        <pc:chgData name="Karen Hill" userId="5788cdb1-580b-44b4-a220-6356dc9a81c2" providerId="ADAL" clId="{9C2B6CD7-4C61-4044-8FE1-9244A8C7EB16}" dt="2022-01-07T17:05:34.337" v="159" actId="2696"/>
        <pc:sldMkLst>
          <pc:docMk/>
          <pc:sldMk cId="1427432254" sldId="311"/>
        </pc:sldMkLst>
        <pc:spChg chg="del mod">
          <ac:chgData name="Karen Hill" userId="5788cdb1-580b-44b4-a220-6356dc9a81c2" providerId="ADAL" clId="{9C2B6CD7-4C61-4044-8FE1-9244A8C7EB16}" dt="2022-01-07T16:59:32.492" v="105" actId="478"/>
          <ac:spMkLst>
            <pc:docMk/>
            <pc:sldMk cId="1427432254" sldId="311"/>
            <ac:spMk id="2" creationId="{4DCA98D2-2664-418B-A014-112F1852856C}"/>
          </ac:spMkLst>
        </pc:spChg>
        <pc:spChg chg="add del mod">
          <ac:chgData name="Karen Hill" userId="5788cdb1-580b-44b4-a220-6356dc9a81c2" providerId="ADAL" clId="{9C2B6CD7-4C61-4044-8FE1-9244A8C7EB16}" dt="2022-01-07T16:59:35.154" v="106" actId="478"/>
          <ac:spMkLst>
            <pc:docMk/>
            <pc:sldMk cId="1427432254" sldId="311"/>
            <ac:spMk id="5" creationId="{18FADD16-B52A-4904-AE5C-34FDCDE48DD4}"/>
          </ac:spMkLst>
        </pc:spChg>
        <pc:picChg chg="add del mod">
          <ac:chgData name="Karen Hill" userId="5788cdb1-580b-44b4-a220-6356dc9a81c2" providerId="ADAL" clId="{9C2B6CD7-4C61-4044-8FE1-9244A8C7EB16}" dt="2022-01-07T17:02:34.946" v="122" actId="478"/>
          <ac:picMkLst>
            <pc:docMk/>
            <pc:sldMk cId="1427432254" sldId="311"/>
            <ac:picMk id="3" creationId="{E34F71CF-DC8E-4F63-9E1A-839E5F7A3438}"/>
          </ac:picMkLst>
        </pc:picChg>
        <pc:picChg chg="add del mod">
          <ac:chgData name="Karen Hill" userId="5788cdb1-580b-44b4-a220-6356dc9a81c2" providerId="ADAL" clId="{9C2B6CD7-4C61-4044-8FE1-9244A8C7EB16}" dt="2022-01-07T17:01:02.218" v="121" actId="478"/>
          <ac:picMkLst>
            <pc:docMk/>
            <pc:sldMk cId="1427432254" sldId="311"/>
            <ac:picMk id="6" creationId="{BB822F85-E8C2-46A0-B18F-FF9B21C62443}"/>
          </ac:picMkLst>
        </pc:picChg>
        <pc:picChg chg="add del mod">
          <ac:chgData name="Karen Hill" userId="5788cdb1-580b-44b4-a220-6356dc9a81c2" providerId="ADAL" clId="{9C2B6CD7-4C61-4044-8FE1-9244A8C7EB16}" dt="2022-01-07T17:00:42.699" v="119"/>
          <ac:picMkLst>
            <pc:docMk/>
            <pc:sldMk cId="1427432254" sldId="311"/>
            <ac:picMk id="7" creationId="{C1DD0FCC-C5E5-4EB9-9B77-B8BE04469CF2}"/>
          </ac:picMkLst>
        </pc:picChg>
      </pc:sldChg>
      <pc:sldChg chg="addSp delSp modSp new mod">
        <pc:chgData name="Karen Hill" userId="5788cdb1-580b-44b4-a220-6356dc9a81c2" providerId="ADAL" clId="{9C2B6CD7-4C61-4044-8FE1-9244A8C7EB16}" dt="2022-01-07T17:05:28.421" v="158" actId="207"/>
        <pc:sldMkLst>
          <pc:docMk/>
          <pc:sldMk cId="2582774888" sldId="312"/>
        </pc:sldMkLst>
        <pc:spChg chg="mod">
          <ac:chgData name="Karen Hill" userId="5788cdb1-580b-44b4-a220-6356dc9a81c2" providerId="ADAL" clId="{9C2B6CD7-4C61-4044-8FE1-9244A8C7EB16}" dt="2022-01-07T17:05:28.421" v="158" actId="207"/>
          <ac:spMkLst>
            <pc:docMk/>
            <pc:sldMk cId="2582774888" sldId="312"/>
            <ac:spMk id="2" creationId="{8A6B4BCE-267B-403B-A137-CBF9C08C7217}"/>
          </ac:spMkLst>
        </pc:spChg>
        <pc:spChg chg="del">
          <ac:chgData name="Karen Hill" userId="5788cdb1-580b-44b4-a220-6356dc9a81c2" providerId="ADAL" clId="{9C2B6CD7-4C61-4044-8FE1-9244A8C7EB16}" dt="2022-01-07T17:03:57.213" v="124"/>
          <ac:spMkLst>
            <pc:docMk/>
            <pc:sldMk cId="2582774888" sldId="312"/>
            <ac:spMk id="3" creationId="{6685B057-5A3A-4357-AF13-C2BE9D18C8C9}"/>
          </ac:spMkLst>
        </pc:spChg>
        <pc:picChg chg="add mod ord">
          <ac:chgData name="Karen Hill" userId="5788cdb1-580b-44b4-a220-6356dc9a81c2" providerId="ADAL" clId="{9C2B6CD7-4C61-4044-8FE1-9244A8C7EB16}" dt="2022-01-07T17:04:57.383" v="156" actId="1037"/>
          <ac:picMkLst>
            <pc:docMk/>
            <pc:sldMk cId="2582774888" sldId="312"/>
            <ac:picMk id="4" creationId="{804B6392-2A73-4865-8E99-F490A398ACCD}"/>
          </ac:picMkLst>
        </pc:picChg>
      </pc:sldChg>
      <pc:sldChg chg="addSp modSp new mod">
        <pc:chgData name="Karen Hill" userId="5788cdb1-580b-44b4-a220-6356dc9a81c2" providerId="ADAL" clId="{9C2B6CD7-4C61-4044-8FE1-9244A8C7EB16}" dt="2022-01-07T17:11:53.091" v="207" actId="14100"/>
        <pc:sldMkLst>
          <pc:docMk/>
          <pc:sldMk cId="434197078" sldId="313"/>
        </pc:sldMkLst>
        <pc:spChg chg="mod">
          <ac:chgData name="Karen Hill" userId="5788cdb1-580b-44b4-a220-6356dc9a81c2" providerId="ADAL" clId="{9C2B6CD7-4C61-4044-8FE1-9244A8C7EB16}" dt="2022-01-07T17:09:29.099" v="202" actId="1076"/>
          <ac:spMkLst>
            <pc:docMk/>
            <pc:sldMk cId="434197078" sldId="313"/>
            <ac:spMk id="2" creationId="{53C12FD8-1C18-4132-A371-8BC5D8A8065D}"/>
          </ac:spMkLst>
        </pc:spChg>
        <pc:picChg chg="add mod ord modCrop">
          <ac:chgData name="Karen Hill" userId="5788cdb1-580b-44b4-a220-6356dc9a81c2" providerId="ADAL" clId="{9C2B6CD7-4C61-4044-8FE1-9244A8C7EB16}" dt="2022-01-07T17:11:53.091" v="207" actId="14100"/>
          <ac:picMkLst>
            <pc:docMk/>
            <pc:sldMk cId="434197078" sldId="313"/>
            <ac:picMk id="3" creationId="{7AE6B390-7015-4A61-AAB4-D70EDCCF24CE}"/>
          </ac:picMkLst>
        </pc:picChg>
      </pc:sldChg>
      <pc:sldChg chg="modSp mod">
        <pc:chgData name="Karen Hill" userId="5788cdb1-580b-44b4-a220-6356dc9a81c2" providerId="ADAL" clId="{9C2B6CD7-4C61-4044-8FE1-9244A8C7EB16}" dt="2022-01-07T17:58:22.831" v="264" actId="122"/>
        <pc:sldMkLst>
          <pc:docMk/>
          <pc:sldMk cId="4041655120" sldId="314"/>
        </pc:sldMkLst>
        <pc:spChg chg="mod">
          <ac:chgData name="Karen Hill" userId="5788cdb1-580b-44b4-a220-6356dc9a81c2" providerId="ADAL" clId="{9C2B6CD7-4C61-4044-8FE1-9244A8C7EB16}" dt="2022-01-07T17:53:08.802" v="220" actId="6549"/>
          <ac:spMkLst>
            <pc:docMk/>
            <pc:sldMk cId="4041655120" sldId="314"/>
            <ac:spMk id="2" creationId="{3FF66010-2AAE-4471-9AA6-2CBAE94F1933}"/>
          </ac:spMkLst>
        </pc:spChg>
        <pc:spChg chg="mod">
          <ac:chgData name="Karen Hill" userId="5788cdb1-580b-44b4-a220-6356dc9a81c2" providerId="ADAL" clId="{9C2B6CD7-4C61-4044-8FE1-9244A8C7EB16}" dt="2022-01-07T17:58:22.831" v="264" actId="122"/>
          <ac:spMkLst>
            <pc:docMk/>
            <pc:sldMk cId="4041655120" sldId="314"/>
            <ac:spMk id="3" creationId="{93781259-4534-42F7-BF3C-B7FA055B9129}"/>
          </ac:spMkLst>
        </pc:spChg>
      </pc:sldChg>
      <pc:sldChg chg="new del">
        <pc:chgData name="Karen Hill" userId="5788cdb1-580b-44b4-a220-6356dc9a81c2" providerId="ADAL" clId="{9C2B6CD7-4C61-4044-8FE1-9244A8C7EB16}" dt="2022-01-07T19:05:06.646" v="270" actId="680"/>
        <pc:sldMkLst>
          <pc:docMk/>
          <pc:sldMk cId="205322812" sldId="315"/>
        </pc:sldMkLst>
      </pc:sldChg>
      <pc:sldChg chg="addSp modSp new mod">
        <pc:chgData name="Karen Hill" userId="5788cdb1-580b-44b4-a220-6356dc9a81c2" providerId="ADAL" clId="{9C2B6CD7-4C61-4044-8FE1-9244A8C7EB16}" dt="2022-01-07T21:23:42.379" v="498" actId="2085"/>
        <pc:sldMkLst>
          <pc:docMk/>
          <pc:sldMk cId="503202800" sldId="315"/>
        </pc:sldMkLst>
        <pc:spChg chg="add mod">
          <ac:chgData name="Karen Hill" userId="5788cdb1-580b-44b4-a220-6356dc9a81c2" providerId="ADAL" clId="{9C2B6CD7-4C61-4044-8FE1-9244A8C7EB16}" dt="2022-01-07T21:23:42.379" v="498" actId="2085"/>
          <ac:spMkLst>
            <pc:docMk/>
            <pc:sldMk cId="503202800" sldId="315"/>
            <ac:spMk id="3" creationId="{4FE6885A-A6DD-4350-B157-5FA0AA2C9936}"/>
          </ac:spMkLst>
        </pc:spChg>
        <pc:picChg chg="add mod modCrop">
          <ac:chgData name="Karen Hill" userId="5788cdb1-580b-44b4-a220-6356dc9a81c2" providerId="ADAL" clId="{9C2B6CD7-4C61-4044-8FE1-9244A8C7EB16}" dt="2022-01-07T21:20:27.675" v="490" actId="732"/>
          <ac:picMkLst>
            <pc:docMk/>
            <pc:sldMk cId="503202800" sldId="315"/>
            <ac:picMk id="2" creationId="{FE4C95B8-A819-4BEA-841C-EDED28D5AA2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8A6BA3-1A48-4984-A9C2-3577246EB31C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92E703-7386-46D2-B383-CDCD67228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169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92E703-7386-46D2-B383-CDCD67228CB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199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71486-5387-4AB3-BE64-C793BE9FB2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9FFEE7-3613-4E98-9B3B-289B23717D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1B6E7D-080A-4B91-A99D-0367F13C8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908DE-A2A7-4B3B-A9E4-653F32BB0F42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1B3FD8-D5DF-491E-B2CC-6D601276E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381BE4-2B83-4C01-BD76-93EF11747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A2591-9579-4C25-B84C-BA1D5A475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664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A297E-DBF1-4D19-8E65-BA4CA05DC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DDFC00-74E2-45B5-9482-34553F6B84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ED4759-9BFF-497E-BB11-55F3E8DCD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908DE-A2A7-4B3B-A9E4-653F32BB0F42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CAC15B-7242-4115-9700-1D2CF61F8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9BBA2C-E927-41E3-B4A5-D6D6EE3CF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A2591-9579-4C25-B84C-BA1D5A475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194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B9C921-52FF-4081-8D2C-6F848ADAF6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BCC705-FF20-46D2-BE88-D34329DC7B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83A47B-B511-481C-98C0-BF25F7AE5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908DE-A2A7-4B3B-A9E4-653F32BB0F42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CB579C-FE0B-4D9B-8B2E-5AA059109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10D9EE-28E7-427D-8755-1E32652E5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A2591-9579-4C25-B84C-BA1D5A475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120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9BA8E-F9A5-4B4D-A5BF-78871C52F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947E1E-7F8E-48E1-93E4-3763FAFBF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098834-085A-44A0-AF6A-07209CA3A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908DE-A2A7-4B3B-A9E4-653F32BB0F42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89F5E8-ABA0-4C98-B28C-2E2354ABE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41C5F-24EA-437C-92AB-17D002B45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A2591-9579-4C25-B84C-BA1D5A475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52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A4CE3-3CEC-4E43-B251-816DC3FE3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A5AB6E-5A03-41B1-A6E5-C734E23886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56CC4-9B03-4302-B3F5-0C589AC98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908DE-A2A7-4B3B-A9E4-653F32BB0F42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275663-0D55-4818-85DE-878AA74C7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CFE289-A3CB-46D4-B713-54F5A3202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A2591-9579-4C25-B84C-BA1D5A475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027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28808-8A9C-4E8D-92EF-6DB289B0D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906448-65AF-4BDC-88F6-5948C16D02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723973-1D6D-4A6F-B2FB-4FFDDD5169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B5619-8FDD-43E8-A943-8D86FD594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908DE-A2A7-4B3B-A9E4-653F32BB0F42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E46353-055C-45BD-A863-C4CF53D95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4F9AE9-06E2-4E2D-AC57-753FC7CD3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A2591-9579-4C25-B84C-BA1D5A475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591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77063-BD3F-403D-B206-4C28C8A36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AB711B-C2D9-4824-AD54-6BA83D479D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E3409C-2BE3-4A93-9A87-0579729D62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3A9CA4-291D-4BD8-A9DF-21511692A0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288921-97E3-4051-87F8-61C891BD5D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E1E177-7DE9-4F34-B95A-F4D0FAC3E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908DE-A2A7-4B3B-A9E4-653F32BB0F42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A442B7-D84D-4A93-9961-8E5907167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B0CB66-1F74-4D40-A6CC-22A8AEFB9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A2591-9579-4C25-B84C-BA1D5A475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820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DA931-90A4-4138-8E4B-7FD05AE54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C9054D-E617-42C5-B4FD-1C7D24A3C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908DE-A2A7-4B3B-A9E4-653F32BB0F42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83A289-CC22-4193-A56D-4C18C603F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E4C6AF-FD06-40A0-BF13-5AF272F10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A2591-9579-4C25-B84C-BA1D5A475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933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736089-0AE8-424D-9538-864DFF76E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908DE-A2A7-4B3B-A9E4-653F32BB0F42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30DC68-E29F-40C1-A5A9-66C45D2E5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1D6C44-1613-41E3-B0BA-273AA4CD8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A2591-9579-4C25-B84C-BA1D5A475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76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1126B-02AC-4DD0-B34A-1D287E71A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C4F76-263E-4163-BE64-67D9EDEDB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4B2BD2-F211-425E-A3BD-B0735E0D73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3AE319-0084-4A3C-8430-EEFC05E53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908DE-A2A7-4B3B-A9E4-653F32BB0F42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F368B4-8E92-4776-9FE9-8EDE34FFB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0C4B93-377C-4B48-9C1B-C8E991026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A2591-9579-4C25-B84C-BA1D5A475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52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EEBAE-2EFB-448A-B510-365F1752C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82EEDB-0D40-4420-AF9B-E5C4164AF9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25219C-3100-435A-ACF6-BA5567321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FA725C-C877-496A-8197-5A8B729F7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908DE-A2A7-4B3B-A9E4-653F32BB0F42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FA6814-7D64-49DD-A8BB-1576CBD69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65E7D-6767-4C8C-A0C3-8F9E92AFD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A2591-9579-4C25-B84C-BA1D5A475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208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DDABB0-38B9-49D9-9225-CE7839B79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A160E0-04D1-41FF-8CE6-2795891FF5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00FFA-DEE3-4206-8E61-BC6DB3BA88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B908DE-A2A7-4B3B-A9E4-653F32BB0F42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4CB57-EB8C-4DB8-9ECD-1F6B2E0F73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5AB5D7-5A9B-4F06-BDBE-277CA23B90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6A2591-9579-4C25-B84C-BA1D5A475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083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arHVnqJOBpo?feature=oembed" TargetMode="External"/><Relationship Id="rId4" Type="http://schemas.openxmlformats.org/officeDocument/2006/relationships/image" Target="../media/image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hUe_uHJwAdc?feature=oembed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66010-2AAE-4471-9AA6-2CBAE94F1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50350"/>
            <a:ext cx="10515600" cy="868057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Discussion Question: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781259-4534-42F7-BF3C-B7FA055B9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2560943"/>
            <a:ext cx="9588500" cy="868057"/>
          </a:xfrm>
        </p:spPr>
        <p:txBody>
          <a:bodyPr>
            <a:normAutofit fontScale="25000" lnSpcReduction="20000"/>
          </a:bodyPr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300" b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Identify things that all people in the world require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3200" b="1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300" b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en-US" sz="12300" b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 order to have a good quality of life.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6551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66010-2AAE-4471-9AA6-2CBAE94F1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50350"/>
            <a:ext cx="10515600" cy="868057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Global Trade Discussion Questions: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781259-4534-42F7-BF3C-B7FA055B9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6011" y="2560942"/>
            <a:ext cx="10447787" cy="1834889"/>
          </a:xfrm>
        </p:spPr>
        <p:txBody>
          <a:bodyPr>
            <a:normAutofit fontScale="25000" lnSpcReduction="20000"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2000" b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What foods would you no longer be able to eat in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0" b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12000" b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Canada if we stopped importing all food produced in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0" b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  <a:r>
              <a:rPr lang="en-US" sz="12000" b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other countries?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800" b="1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3200" b="1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 b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</a:t>
            </a:r>
            <a:r>
              <a:rPr lang="en-US" sz="12000" b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Why?</a:t>
            </a:r>
            <a:endParaRPr lang="en-US" sz="12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44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283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66010-2AAE-4471-9AA6-2CBAE94F1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50350"/>
            <a:ext cx="10515600" cy="868057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Global Trade Discussion Questions: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53DA22-DA58-4FDD-AA43-E95BE3851635}"/>
              </a:ext>
            </a:extLst>
          </p:cNvPr>
          <p:cNvSpPr txBox="1"/>
          <p:nvPr/>
        </p:nvSpPr>
        <p:spPr>
          <a:xfrm>
            <a:off x="1087421" y="2197321"/>
            <a:ext cx="10017155" cy="3680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2"/>
            </a:pPr>
            <a:r>
              <a:rPr lang="en-US" sz="3000" b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If Canada stopped exporting agriculture products,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b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3000" b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how do you think this would affect: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8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3000" b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Agriculture jobs in Canada</a:t>
            </a:r>
            <a:endParaRPr lang="en-US" sz="3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3000" b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Farmers in Canada</a:t>
            </a:r>
            <a:endParaRPr lang="en-US" sz="3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3000" b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Canada’s economy and balance of trade</a:t>
            </a:r>
            <a:endParaRPr lang="en-US" sz="3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3000" b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Other countries in the world?</a:t>
            </a:r>
            <a:endParaRPr lang="en-US" sz="3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44902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20DCD7-0468-4EC4-BD1F-923DD70960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7792"/>
          <a:stretch/>
        </p:blipFill>
        <p:spPr>
          <a:xfrm>
            <a:off x="647700" y="500062"/>
            <a:ext cx="10896600" cy="364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6116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66010-2AAE-4471-9AA6-2CBAE94F1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50350"/>
            <a:ext cx="10515600" cy="868057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Population Discussion Questions: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53DA22-DA58-4FDD-AA43-E95BE3851635}"/>
              </a:ext>
            </a:extLst>
          </p:cNvPr>
          <p:cNvSpPr txBox="1"/>
          <p:nvPr/>
        </p:nvSpPr>
        <p:spPr>
          <a:xfrm>
            <a:off x="1035690" y="2734216"/>
            <a:ext cx="10120618" cy="1686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4000" b="1">
                <a:solidFill>
                  <a:srgbClr val="0070C0"/>
                </a:solidFill>
              </a:rPr>
              <a:t> </a:t>
            </a:r>
            <a:r>
              <a:rPr lang="en-US" sz="4000" b="1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Identify the percentage of world population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that lives in each continent today.</a:t>
            </a:r>
          </a:p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097680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66010-2AAE-4471-9AA6-2CBAE94F1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50350"/>
            <a:ext cx="10515600" cy="868057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Population Discussion Questions: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53DA22-DA58-4FDD-AA43-E95BE3851635}"/>
              </a:ext>
            </a:extLst>
          </p:cNvPr>
          <p:cNvSpPr txBox="1"/>
          <p:nvPr/>
        </p:nvSpPr>
        <p:spPr>
          <a:xfrm>
            <a:off x="838200" y="2742605"/>
            <a:ext cx="10515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</a:rPr>
              <a:t>2.</a:t>
            </a:r>
            <a:r>
              <a:rPr lang="en-US" sz="4000"/>
              <a:t> </a:t>
            </a:r>
            <a:r>
              <a:rPr lang="en-US" sz="4000" b="1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Why do you think the world population has</a:t>
            </a:r>
          </a:p>
          <a:p>
            <a:r>
              <a:rPr lang="en-US" sz="40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US" sz="4000" b="1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increased and is predicted to continue</a:t>
            </a:r>
          </a:p>
          <a:p>
            <a:r>
              <a:rPr lang="en-US" sz="40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US" sz="4000" b="1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increasing?</a:t>
            </a: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056003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66010-2AAE-4471-9AA6-2CBAE94F1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50350"/>
            <a:ext cx="10515600" cy="868057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Population Discussion Questions: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53DA22-DA58-4FDD-AA43-E95BE3851635}"/>
              </a:ext>
            </a:extLst>
          </p:cNvPr>
          <p:cNvSpPr txBox="1"/>
          <p:nvPr/>
        </p:nvSpPr>
        <p:spPr>
          <a:xfrm>
            <a:off x="838199" y="2138598"/>
            <a:ext cx="10515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 startAt="3"/>
            </a:pPr>
            <a:r>
              <a:rPr lang="en-US" sz="3200" b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Which of these phrases best describes how the population in your continent is predicted to change between 2020 and 2050?</a:t>
            </a:r>
          </a:p>
          <a:p>
            <a:endParaRPr lang="en-US" sz="800" b="1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3200" b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 a.	Slowly increase</a:t>
            </a:r>
          </a:p>
          <a:p>
            <a:r>
              <a:rPr lang="en-US" sz="3200" b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 b.	Rapidly increase</a:t>
            </a:r>
          </a:p>
          <a:p>
            <a:r>
              <a:rPr lang="en-US" sz="3200" b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 c.	Slowly decrease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193190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66010-2AAE-4471-9AA6-2CBAE94F1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50350"/>
            <a:ext cx="10515600" cy="868057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Population Discussion Questions: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53DA22-DA58-4FDD-AA43-E95BE3851635}"/>
              </a:ext>
            </a:extLst>
          </p:cNvPr>
          <p:cNvSpPr txBox="1"/>
          <p:nvPr/>
        </p:nvSpPr>
        <p:spPr>
          <a:xfrm>
            <a:off x="1167117" y="2373488"/>
            <a:ext cx="9857764" cy="31508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>
                <a:solidFill>
                  <a:srgbClr val="0070C0"/>
                </a:solidFill>
              </a:rPr>
              <a:t>4.</a:t>
            </a:r>
            <a:r>
              <a:rPr lang="en-US" sz="3600"/>
              <a:t> </a:t>
            </a:r>
            <a:r>
              <a:rPr lang="en-US" sz="3600" b="1">
                <a:solidFill>
                  <a:srgbClr val="0070C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Between 1960 </a:t>
            </a:r>
            <a:r>
              <a:rPr lang="en-US" sz="3600" b="1">
                <a:solidFill>
                  <a:srgbClr val="0070C0"/>
                </a:solidFill>
                <a:latin typeface="Calibri"/>
                <a:ea typeface="Calibri" panose="020F0502020204030204" pitchFamily="34" charset="0"/>
                <a:cs typeface="Times New Roman"/>
              </a:rPr>
              <a:t>-</a:t>
            </a:r>
            <a:r>
              <a:rPr lang="en-US" sz="3600" b="1">
                <a:solidFill>
                  <a:srgbClr val="0070C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 2020 and beyond</a:t>
            </a:r>
            <a:r>
              <a:rPr lang="en-US" sz="3600" b="1">
                <a:solidFill>
                  <a:srgbClr val="0070C0"/>
                </a:solidFill>
                <a:latin typeface="Calibri"/>
                <a:ea typeface="Calibri" panose="020F0502020204030204" pitchFamily="34" charset="0"/>
                <a:cs typeface="Times New Roman"/>
              </a:rPr>
              <a:t>,</a:t>
            </a:r>
            <a:r>
              <a:rPr lang="en-US" sz="3600" b="1">
                <a:solidFill>
                  <a:srgbClr val="0070C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 we see a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3600" b="1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change in the amount of people in the world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3600" b="1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that live in urban areas rather than rural areas.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3600" b="1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What has the general trend been?</a:t>
            </a:r>
            <a:endParaRPr lang="en-US" sz="3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705570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66010-2AAE-4471-9AA6-2CBAE94F1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50350"/>
            <a:ext cx="10515600" cy="868057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Population Discussion Questions: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53DA22-DA58-4FDD-AA43-E95BE3851635}"/>
              </a:ext>
            </a:extLst>
          </p:cNvPr>
          <p:cNvSpPr txBox="1"/>
          <p:nvPr/>
        </p:nvSpPr>
        <p:spPr>
          <a:xfrm>
            <a:off x="1234229" y="2096653"/>
            <a:ext cx="9723540" cy="37423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5"/>
            </a:pPr>
            <a:r>
              <a:rPr lang="en-US" sz="4000" b="1">
                <a:solidFill>
                  <a:srgbClr val="0070C0"/>
                </a:solidFill>
              </a:rPr>
              <a:t> </a:t>
            </a:r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3200" b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What has made it possible for farmers to</a:t>
            </a:r>
          </a:p>
          <a:p>
            <a:pPr>
              <a:lnSpc>
                <a:spcPct val="107000"/>
              </a:lnSpc>
            </a:pPr>
            <a:r>
              <a:rPr lang="en-US" sz="3200" b="1">
                <a:solidFill>
                  <a:srgbClr val="0070C0"/>
                </a:solidFill>
                <a:latin typeface="Arial"/>
                <a:ea typeface="Calibri" panose="020F0502020204030204" pitchFamily="34" charset="0"/>
                <a:cs typeface="Arial"/>
              </a:rPr>
              <a:t>         </a:t>
            </a:r>
            <a:r>
              <a:rPr lang="en-US" sz="3200" b="1">
                <a:solidFill>
                  <a:srgbClr val="0070C0"/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 produce enough</a:t>
            </a:r>
            <a:r>
              <a:rPr lang="en-US" sz="3200" b="1">
                <a:solidFill>
                  <a:srgbClr val="0070C0"/>
                </a:solidFill>
                <a:latin typeface="Arial"/>
                <a:ea typeface="Calibri" panose="020F0502020204030204" pitchFamily="34" charset="0"/>
                <a:cs typeface="Arial"/>
              </a:rPr>
              <a:t> </a:t>
            </a:r>
            <a:r>
              <a:rPr lang="en-US" sz="3200" b="1">
                <a:solidFill>
                  <a:srgbClr val="0070C0"/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food to feed the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</a:t>
            </a:r>
            <a:r>
              <a:rPr lang="en-US" sz="3200" b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increased world population?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</a:t>
            </a:r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</a:t>
            </a:r>
            <a:r>
              <a:rPr lang="en-US" sz="3200" b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Why has this made it possible for more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>
                <a:solidFill>
                  <a:srgbClr val="0070C0"/>
                </a:solidFill>
                <a:latin typeface="Arial"/>
                <a:ea typeface="Calibri" panose="020F0502020204030204" pitchFamily="34" charset="0"/>
                <a:cs typeface="Arial"/>
              </a:rPr>
              <a:t>        </a:t>
            </a:r>
            <a:r>
              <a:rPr lang="en-US" sz="3200" b="1">
                <a:solidFill>
                  <a:srgbClr val="0070C0"/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 people to move </a:t>
            </a:r>
            <a:r>
              <a:rPr lang="en-US" sz="3200" b="1">
                <a:solidFill>
                  <a:srgbClr val="0070C0"/>
                </a:solidFill>
                <a:latin typeface="Arial"/>
                <a:ea typeface="Calibri" panose="020F0502020204030204" pitchFamily="34" charset="0"/>
                <a:cs typeface="Arial"/>
              </a:rPr>
              <a:t>into</a:t>
            </a:r>
            <a:r>
              <a:rPr lang="en-US" sz="3200" b="1">
                <a:solidFill>
                  <a:srgbClr val="0070C0"/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 cities?</a:t>
            </a:r>
            <a:endParaRPr lang="en-US" sz="3200">
              <a:solidFill>
                <a:srgbClr val="0070C0"/>
              </a:solidFill>
              <a:effectLst/>
              <a:latin typeface="Arial"/>
              <a:ea typeface="Calibri" panose="020F0502020204030204" pitchFamily="34" charset="0"/>
              <a:cs typeface="Arial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5640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20DCD7-0468-4EC4-BD1F-923DD70960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7792"/>
          <a:stretch/>
        </p:blipFill>
        <p:spPr>
          <a:xfrm>
            <a:off x="647700" y="500062"/>
            <a:ext cx="10896600" cy="364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6783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66010-2AAE-4471-9AA6-2CBAE94F1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50350"/>
            <a:ext cx="10515600" cy="868057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Land Distribution</a:t>
            </a: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 Discussion Questions: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53DA22-DA58-4FDD-AA43-E95BE3851635}"/>
              </a:ext>
            </a:extLst>
          </p:cNvPr>
          <p:cNvSpPr txBox="1"/>
          <p:nvPr/>
        </p:nvSpPr>
        <p:spPr>
          <a:xfrm>
            <a:off x="1035690" y="2734216"/>
            <a:ext cx="10120618" cy="1482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4000" b="1">
                <a:solidFill>
                  <a:srgbClr val="0070C0"/>
                </a:solidFill>
              </a:rPr>
              <a:t> </a:t>
            </a:r>
            <a:r>
              <a:rPr lang="en-US" sz="4000" b="1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fraction of the land in your continent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US" sz="4000" b="1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can be used for agriculture?</a:t>
            </a:r>
            <a:endParaRPr lang="en-US" sz="4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541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04B6392-2A73-4865-8E99-F490A398AC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42" y="0"/>
            <a:ext cx="1211819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6B4BCE-267B-403B-A137-CBF9C08C7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US">
                <a:solidFill>
                  <a:schemeClr val="bg1"/>
                </a:solidFill>
                <a:latin typeface="Arial Black" panose="020B0A04020102020204" pitchFamily="34" charset="0"/>
              </a:rPr>
              <a:t>What is Agriculture?</a:t>
            </a:r>
          </a:p>
        </p:txBody>
      </p:sp>
    </p:spTree>
    <p:extLst>
      <p:ext uri="{BB962C8B-B14F-4D97-AF65-F5344CB8AC3E}">
        <p14:creationId xmlns:p14="http://schemas.microsoft.com/office/powerpoint/2010/main" val="25827748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66010-2AAE-4471-9AA6-2CBAE94F1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50350"/>
            <a:ext cx="10515600" cy="868057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Land Distribution Discussion Questions: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53DA22-DA58-4FDD-AA43-E95BE3851635}"/>
              </a:ext>
            </a:extLst>
          </p:cNvPr>
          <p:cNvSpPr txBox="1"/>
          <p:nvPr/>
        </p:nvSpPr>
        <p:spPr>
          <a:xfrm>
            <a:off x="1035690" y="2734216"/>
            <a:ext cx="10120618" cy="20390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742950" indent="-742950">
              <a:lnSpc>
                <a:spcPct val="107000"/>
              </a:lnSpc>
              <a:buAutoNum type="arabicPeriod" startAt="2"/>
            </a:pPr>
            <a:r>
              <a:rPr lang="en-US" sz="4000" b="1">
                <a:solidFill>
                  <a:srgbClr val="0070C0"/>
                </a:solidFill>
              </a:rPr>
              <a:t>Identify reasons why the rest of the land in your continent cannot be used for agriculture.</a:t>
            </a: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47847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66010-2AAE-4471-9AA6-2CBAE94F1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50350"/>
            <a:ext cx="10515600" cy="868057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Land Distribution</a:t>
            </a: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 Discussion Questions: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53DA22-DA58-4FDD-AA43-E95BE3851635}"/>
              </a:ext>
            </a:extLst>
          </p:cNvPr>
          <p:cNvSpPr txBox="1"/>
          <p:nvPr/>
        </p:nvSpPr>
        <p:spPr>
          <a:xfrm>
            <a:off x="1177778" y="3587574"/>
            <a:ext cx="9912468" cy="21616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514350" indent="-514350">
              <a:lnSpc>
                <a:spcPct val="107000"/>
              </a:lnSpc>
              <a:buFont typeface="+mj-lt"/>
              <a:buAutoNum type="arabicPeriod" startAt="3"/>
            </a:pPr>
            <a:r>
              <a:rPr lang="en-US" sz="2800" b="1">
                <a:solidFill>
                  <a:srgbClr val="0070C0"/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What suggestions do you have to meet the challenge of producing more food on less land, using less water,</a:t>
            </a:r>
            <a:r>
              <a:rPr lang="en-US" sz="2800" b="1">
                <a:solidFill>
                  <a:srgbClr val="0070C0"/>
                </a:solidFill>
                <a:latin typeface="Arial"/>
                <a:ea typeface="Calibri" panose="020F0502020204030204" pitchFamily="34" charset="0"/>
                <a:cs typeface="Arial"/>
              </a:rPr>
              <a:t> </a:t>
            </a:r>
            <a:r>
              <a:rPr lang="en-US" sz="2800" b="1">
                <a:solidFill>
                  <a:srgbClr val="0070C0"/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and fossil fuel energy?</a:t>
            </a:r>
            <a:r>
              <a:rPr lang="en-US" sz="2800" b="1">
                <a:solidFill>
                  <a:srgbClr val="0070C0"/>
                </a:solidFill>
                <a:latin typeface="Arial"/>
                <a:ea typeface="Calibri" panose="020F0502020204030204" pitchFamily="34" charset="0"/>
                <a:cs typeface="Arial"/>
              </a:rPr>
              <a:t> 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200" b="1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E0CDCC-5106-4D1C-A1F6-5DAC7C7EBA0C}"/>
              </a:ext>
            </a:extLst>
          </p:cNvPr>
          <p:cNvSpPr txBox="1"/>
          <p:nvPr/>
        </p:nvSpPr>
        <p:spPr>
          <a:xfrm>
            <a:off x="1131726" y="1658248"/>
            <a:ext cx="10004572" cy="1531701"/>
          </a:xfrm>
          <a:prstGeom prst="rect">
            <a:avLst/>
          </a:prstGeom>
          <a:noFill/>
          <a:ln w="38100"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</a:rPr>
              <a:t>The world population is increasing</a:t>
            </a:r>
            <a:r>
              <a:rPr lang="en-US" sz="2400" b="1">
                <a:solidFill>
                  <a:srgbClr val="0070C0"/>
                </a:solidFill>
                <a:latin typeface="Arial"/>
                <a:ea typeface="Calibri" panose="020F0502020204030204" pitchFamily="34" charset="0"/>
                <a:cs typeface="Arial"/>
              </a:rPr>
              <a:t>,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</a:rPr>
              <a:t> so more food is needed. The amount of agriculture land is decreasing, and we want to preserve and expand remaining </a:t>
            </a:r>
            <a:r>
              <a:rPr lang="en-US" sz="2400" b="1">
                <a:solidFill>
                  <a:srgbClr val="0070C0"/>
                </a:solidFill>
                <a:latin typeface="Arial"/>
                <a:ea typeface="Calibri" panose="020F0502020204030204" pitchFamily="34" charset="0"/>
                <a:cs typeface="Arial"/>
              </a:rPr>
              <a:t>wildlife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</a:rPr>
              <a:t> areas, not convert them to farmland.</a:t>
            </a:r>
            <a:r>
              <a:rPr lang="en-US" sz="2400" b="1">
                <a:solidFill>
                  <a:srgbClr val="0070C0"/>
                </a:solidFill>
                <a:latin typeface="Arial"/>
                <a:ea typeface="Calibri" panose="020F0502020204030204" pitchFamily="34" charset="0"/>
                <a:cs typeface="Arial"/>
              </a:rPr>
              <a:t> </a:t>
            </a:r>
            <a:endParaRPr lang="en-US" sz="2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800" b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endParaRPr lang="en-US" sz="8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6750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E6B390-7015-4A61-AAB4-D70EDCCF24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3" t="4009" r="2332" b="12046"/>
          <a:stretch/>
        </p:blipFill>
        <p:spPr>
          <a:xfrm>
            <a:off x="-184950" y="-177800"/>
            <a:ext cx="12491250" cy="7162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C12FD8-1C18-4132-A371-8BC5D8A80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What is Food Security?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1970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ood_Security">
            <a:hlinkClick r:id="" action="ppaction://media"/>
            <a:extLst>
              <a:ext uri="{FF2B5EF4-FFF2-40B4-BE49-F238E27FC236}">
                <a16:creationId xmlns:a16="http://schemas.microsoft.com/office/drawing/2014/main" id="{E5A89EFC-DDED-4453-AA66-7BF8BF6654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95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20DCD7-0468-4EC4-BD1F-923DD70960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7792"/>
          <a:stretch/>
        </p:blipFill>
        <p:spPr>
          <a:xfrm>
            <a:off x="647700" y="500062"/>
            <a:ext cx="10896600" cy="364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094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66010-2AAE-4471-9AA6-2CBAE94F1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50350"/>
            <a:ext cx="10515600" cy="868057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Food Security Discussion Questions: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53DA22-DA58-4FDD-AA43-E95BE3851635}"/>
              </a:ext>
            </a:extLst>
          </p:cNvPr>
          <p:cNvSpPr txBox="1"/>
          <p:nvPr/>
        </p:nvSpPr>
        <p:spPr>
          <a:xfrm>
            <a:off x="1816191" y="2604554"/>
            <a:ext cx="10120618" cy="3671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4000" b="1">
                <a:solidFill>
                  <a:srgbClr val="0070C0"/>
                </a:solidFill>
              </a:rPr>
              <a:t> </a:t>
            </a:r>
            <a:r>
              <a:rPr lang="en-US" sz="3600" b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 food secure is your continent?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3600" b="1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3600" b="1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3600" b="1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3600" b="1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0279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66010-2AAE-4471-9AA6-2CBAE94F1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50350"/>
            <a:ext cx="10515600" cy="868057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Food Security</a:t>
            </a: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 Discussion Questions: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53DA22-DA58-4FDD-AA43-E95BE3851635}"/>
              </a:ext>
            </a:extLst>
          </p:cNvPr>
          <p:cNvSpPr txBox="1"/>
          <p:nvPr/>
        </p:nvSpPr>
        <p:spPr>
          <a:xfrm>
            <a:off x="1307807" y="2738811"/>
            <a:ext cx="9576383" cy="1380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AutoNum type="arabicPeriod" startAt="2"/>
            </a:pPr>
            <a:r>
              <a:rPr lang="en-US" sz="4000" b="1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Why is a successful agriculture industry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n-US" sz="4000" b="1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essential to ensuring food security?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0119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66010-2AAE-4471-9AA6-2CBAE94F1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50350"/>
            <a:ext cx="10515600" cy="868057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Food Security Discussion Questions: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90F29B-660F-4D93-B355-F795DD6B60D6}"/>
              </a:ext>
            </a:extLst>
          </p:cNvPr>
          <p:cNvSpPr txBox="1"/>
          <p:nvPr/>
        </p:nvSpPr>
        <p:spPr>
          <a:xfrm>
            <a:off x="1450595" y="1784821"/>
            <a:ext cx="1051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All these factors help make agriculture successful:	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95C2DF-BF61-4C4D-B4F8-131C38F4EE72}"/>
              </a:ext>
            </a:extLst>
          </p:cNvPr>
          <p:cNvSpPr txBox="1"/>
          <p:nvPr/>
        </p:nvSpPr>
        <p:spPr>
          <a:xfrm>
            <a:off x="2063692" y="2357122"/>
            <a:ext cx="3677610" cy="17150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Infrastructure</a:t>
            </a:r>
            <a:endParaRPr lang="en-US" sz="200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Financial Tools</a:t>
            </a:r>
            <a:endParaRPr lang="en-US" sz="200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Research</a:t>
            </a:r>
            <a:endParaRPr lang="en-US" sz="200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Better Livestock Genetics</a:t>
            </a:r>
            <a:endParaRPr lang="en-US" sz="200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Better Seeds</a:t>
            </a:r>
            <a:endParaRPr lang="en-US" sz="200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F161F7-8CFB-4513-8A29-7B62CC57E25F}"/>
              </a:ext>
            </a:extLst>
          </p:cNvPr>
          <p:cNvSpPr txBox="1"/>
          <p:nvPr/>
        </p:nvSpPr>
        <p:spPr>
          <a:xfrm>
            <a:off x="6819816" y="2357121"/>
            <a:ext cx="3079689" cy="17150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Innovation </a:t>
            </a:r>
            <a:endParaRPr lang="en-US" sz="200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Technology</a:t>
            </a:r>
            <a:endParaRPr lang="en-US" sz="200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Education</a:t>
            </a:r>
            <a:endParaRPr lang="en-US" sz="200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Empowering Women</a:t>
            </a:r>
            <a:endParaRPr lang="en-US" sz="200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Government Policies</a:t>
            </a:r>
            <a:endParaRPr lang="en-US" sz="200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92026E-C3A4-4631-A6D0-976043A73638}"/>
              </a:ext>
            </a:extLst>
          </p:cNvPr>
          <p:cNvSpPr txBox="1"/>
          <p:nvPr/>
        </p:nvSpPr>
        <p:spPr>
          <a:xfrm>
            <a:off x="1371249" y="4535631"/>
            <a:ext cx="9449499" cy="1840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indent="-5143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 startAt="3"/>
            </a:pPr>
            <a:r>
              <a:rPr lang="en-US" sz="3200" b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Give an example of how one of these factors</a:t>
            </a:r>
          </a:p>
          <a:p>
            <a:pPr marL="0" marR="0" indent="2286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can make agriculture successful in your</a:t>
            </a:r>
          </a:p>
          <a:p>
            <a:pPr marL="0" marR="0" indent="2286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continent</a:t>
            </a:r>
            <a:r>
              <a:rPr lang="en-US" sz="1800" b="1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9AFCFB-BAD4-44F5-8CCF-EDBD33DD163D}"/>
              </a:ext>
            </a:extLst>
          </p:cNvPr>
          <p:cNvSpPr/>
          <p:nvPr/>
        </p:nvSpPr>
        <p:spPr>
          <a:xfrm>
            <a:off x="1371248" y="1735742"/>
            <a:ext cx="9449500" cy="2499919"/>
          </a:xfrm>
          <a:prstGeom prst="rect">
            <a:avLst/>
          </a:prstGeom>
          <a:noFill/>
          <a:ln w="381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4577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Women Need One Thing: A Hand Up">
            <a:hlinkClick r:id="" action="ppaction://media"/>
            <a:extLst>
              <a:ext uri="{FF2B5EF4-FFF2-40B4-BE49-F238E27FC236}">
                <a16:creationId xmlns:a16="http://schemas.microsoft.com/office/drawing/2014/main" id="{1CF39D93-FCF5-4C2E-A210-9BCA3665A08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28117" y="55938"/>
            <a:ext cx="10735766" cy="60657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F8AE50-7BC8-4ADA-8BBE-AB276F43C59B}"/>
              </a:ext>
            </a:extLst>
          </p:cNvPr>
          <p:cNvSpPr txBox="1"/>
          <p:nvPr/>
        </p:nvSpPr>
        <p:spPr>
          <a:xfrm>
            <a:off x="3044010" y="6134346"/>
            <a:ext cx="80720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Women Need One Thing: A Hand Up, World Food Program USA</a:t>
            </a:r>
          </a:p>
          <a:p>
            <a:pPr algn="ctr"/>
            <a:r>
              <a:rPr lang="en-US" b="1">
                <a:solidFill>
                  <a:srgbClr val="0070C0"/>
                </a:solidFill>
              </a:rPr>
              <a:t>Click once here to replay the video. Click a 2</a:t>
            </a:r>
            <a:r>
              <a:rPr lang="en-US" b="1" baseline="30000">
                <a:solidFill>
                  <a:srgbClr val="0070C0"/>
                </a:solidFill>
              </a:rPr>
              <a:t>nd</a:t>
            </a:r>
            <a:r>
              <a:rPr lang="en-US" b="1">
                <a:solidFill>
                  <a:srgbClr val="0070C0"/>
                </a:solidFill>
              </a:rPr>
              <a:t> time here to move to the next slide.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474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FF8AE50-7BC8-4ADA-8BBE-AB276F43C59B}"/>
              </a:ext>
            </a:extLst>
          </p:cNvPr>
          <p:cNvSpPr txBox="1"/>
          <p:nvPr/>
        </p:nvSpPr>
        <p:spPr>
          <a:xfrm>
            <a:off x="1604865" y="5989590"/>
            <a:ext cx="9181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Female Farmers + Food Storage = 98% Less Food Loss, World Food Program USA</a:t>
            </a:r>
          </a:p>
          <a:p>
            <a:pPr algn="ctr"/>
            <a:r>
              <a:rPr lang="en-US" b="1">
                <a:solidFill>
                  <a:srgbClr val="0070C0"/>
                </a:solidFill>
              </a:rPr>
              <a:t> Click once here to replay the video. Click a 2</a:t>
            </a:r>
            <a:r>
              <a:rPr lang="en-US" b="1" baseline="30000">
                <a:solidFill>
                  <a:srgbClr val="0070C0"/>
                </a:solidFill>
              </a:rPr>
              <a:t>nd</a:t>
            </a:r>
            <a:r>
              <a:rPr lang="en-US" b="1">
                <a:solidFill>
                  <a:srgbClr val="0070C0"/>
                </a:solidFill>
              </a:rPr>
              <a:t> time here to move to the next slide.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nline Media 3" title="Female Farmers + Food Storage = 98% Less Food Loss">
            <a:hlinkClick r:id="" action="ppaction://media"/>
            <a:extLst>
              <a:ext uri="{FF2B5EF4-FFF2-40B4-BE49-F238E27FC236}">
                <a16:creationId xmlns:a16="http://schemas.microsoft.com/office/drawing/2014/main" id="{0225B8CA-20ED-4320-86AF-4A664A70CD2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50982" y="38100"/>
            <a:ext cx="10500579" cy="5932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03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_is_Agriculture">
            <a:hlinkClick r:id="" action="ppaction://media"/>
            <a:extLst>
              <a:ext uri="{FF2B5EF4-FFF2-40B4-BE49-F238E27FC236}">
                <a16:creationId xmlns:a16="http://schemas.microsoft.com/office/drawing/2014/main" id="{3D0E33A7-E530-44DC-BB17-A955C8D3CE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30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9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66010-2AAE-4471-9AA6-2CBAE94F1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3900"/>
            <a:ext cx="10515600" cy="868057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Food Security Discussion Questions: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976156-D179-4B8F-8259-9E88FEE1AC53}"/>
              </a:ext>
            </a:extLst>
          </p:cNvPr>
          <p:cNvSpPr txBox="1"/>
          <p:nvPr/>
        </p:nvSpPr>
        <p:spPr>
          <a:xfrm>
            <a:off x="897622" y="3065627"/>
            <a:ext cx="10456178" cy="3407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AutoNum type="arabicPeriod" startAt="4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Explain how you think war affects agriculture and leads to more hungry</a:t>
            </a:r>
          </a:p>
          <a:p>
            <a:pPr marR="0" lvl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lang="en-US" sz="2000" b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people.</a:t>
            </a:r>
          </a:p>
          <a:p>
            <a:pPr marR="0" lvl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endParaRPr kumimoji="0" lang="en-US" sz="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b. Explain how climate change affects agriculture and leads to more hungry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b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people.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c. Suggest ways we can overcome these food security obstacles: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  War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ii.   Climate change</a:t>
            </a:r>
            <a:r>
              <a: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693AAF-6391-447D-934A-FB755FE54802}"/>
              </a:ext>
            </a:extLst>
          </p:cNvPr>
          <p:cNvSpPr txBox="1"/>
          <p:nvPr/>
        </p:nvSpPr>
        <p:spPr>
          <a:xfrm>
            <a:off x="1051126" y="1307377"/>
            <a:ext cx="10223972" cy="1590885"/>
          </a:xfrm>
          <a:prstGeom prst="rect">
            <a:avLst/>
          </a:prstGeom>
          <a:noFill/>
          <a:ln w="38100"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Between 1990 and 2015, the number of hungry people decreased from 1 billion to 815 million, while the world’s population increased from 5.3 billion to 7.3 billion. 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But since then, the number of hungry people has been slowly increasing. 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UN states that the main reasons for this increase are </a:t>
            </a:r>
            <a:r>
              <a:rPr lang="en-US" sz="2000" b="1" u="sng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war</a:t>
            </a:r>
            <a:r>
              <a:rPr lang="en-US" sz="2000" b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and </a:t>
            </a:r>
            <a:r>
              <a:rPr lang="en-US" sz="2000" b="1" u="sng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climate change</a:t>
            </a:r>
            <a:r>
              <a:rPr lang="en-US" sz="2000" b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 </a:t>
            </a:r>
            <a:endParaRPr lang="en-US" sz="2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382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4C95B8-A819-4BEA-841C-EDED28D5AA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5"/>
          <a:stretch/>
        </p:blipFill>
        <p:spPr>
          <a:xfrm>
            <a:off x="0" y="382554"/>
            <a:ext cx="12192000" cy="612150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FE6885A-A6DD-4350-B157-5FA0AA2C9936}"/>
              </a:ext>
            </a:extLst>
          </p:cNvPr>
          <p:cNvSpPr/>
          <p:nvPr/>
        </p:nvSpPr>
        <p:spPr>
          <a:xfrm>
            <a:off x="6904652" y="2612571"/>
            <a:ext cx="914400" cy="541176"/>
          </a:xfrm>
          <a:prstGeom prst="rect">
            <a:avLst/>
          </a:prstGeom>
          <a:solidFill>
            <a:srgbClr val="FAA61A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2028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5DE5F3-E424-4C2A-8850-F849ACE35D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47625"/>
            <a:ext cx="10934700" cy="676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584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20DCD7-0468-4EC4-BD1F-923DD70960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7792"/>
          <a:stretch/>
        </p:blipFill>
        <p:spPr>
          <a:xfrm>
            <a:off x="647700" y="500062"/>
            <a:ext cx="10896600" cy="364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5269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66010-2AAE-4471-9AA6-2CBAE94F1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50350"/>
            <a:ext cx="10515600" cy="868057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Agriculture Discussion Questions: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781259-4534-42F7-BF3C-B7FA055B9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3000" y="2560943"/>
            <a:ext cx="6325997" cy="868057"/>
          </a:xfrm>
        </p:spPr>
        <p:txBody>
          <a:bodyPr>
            <a:normAutofit fontScale="47500" lnSpcReduction="20000"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8400" b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What is Agriculture?</a:t>
            </a:r>
            <a:endParaRPr lang="en-US" sz="4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44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24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66010-2AAE-4471-9AA6-2CBAE94F1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50350"/>
            <a:ext cx="10515600" cy="868057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Agriculture Discussion Questions: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53DA22-DA58-4FDD-AA43-E95BE3851635}"/>
              </a:ext>
            </a:extLst>
          </p:cNvPr>
          <p:cNvSpPr txBox="1"/>
          <p:nvPr/>
        </p:nvSpPr>
        <p:spPr>
          <a:xfrm>
            <a:off x="838200" y="2742605"/>
            <a:ext cx="105156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</a:rPr>
              <a:t>2.</a:t>
            </a:r>
            <a:r>
              <a:rPr lang="en-US" sz="4000"/>
              <a:t> </a:t>
            </a:r>
            <a:r>
              <a:rPr lang="en-US" sz="4000" b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 are you connected to agriculture?</a:t>
            </a:r>
          </a:p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150279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F20F0AF-7E1B-4E06-964E-60E2449E0137}"/>
              </a:ext>
            </a:extLst>
          </p:cNvPr>
          <p:cNvSpPr txBox="1"/>
          <p:nvPr/>
        </p:nvSpPr>
        <p:spPr>
          <a:xfrm>
            <a:off x="984014" y="1440202"/>
            <a:ext cx="10223972" cy="5301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a.</a:t>
            </a:r>
            <a:r>
              <a: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 you know anyone who works in agriculture?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b.    Do they work in: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  Production?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Are they a farmer or do they provide services or products to farmers?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ii.   Processing?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Does that person work in a facility that brings in product from farms and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processes them into a finished product for us to buy at the grocery store?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What food product?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</a:t>
            </a:r>
            <a:r>
              <a: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iii.  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Distribution?</a:t>
            </a:r>
            <a:r>
              <a: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b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Does this person transport agriculture or food products?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 they sell food products to consumers?</a:t>
            </a:r>
          </a:p>
          <a:p>
            <a:r>
              <a:rPr lang="en-US"/>
              <a:t>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9582B54-BB11-469E-8FB7-D051D9DCF1C3}"/>
              </a:ext>
            </a:extLst>
          </p:cNvPr>
          <p:cNvSpPr txBox="1">
            <a:spLocks/>
          </p:cNvSpPr>
          <p:nvPr/>
        </p:nvSpPr>
        <p:spPr>
          <a:xfrm>
            <a:off x="838200" y="388504"/>
            <a:ext cx="10515600" cy="86805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Agriculture Discussion Questions:</a:t>
            </a:r>
          </a:p>
        </p:txBody>
      </p:sp>
    </p:spTree>
    <p:extLst>
      <p:ext uri="{BB962C8B-B14F-4D97-AF65-F5344CB8AC3E}">
        <p14:creationId xmlns:p14="http://schemas.microsoft.com/office/powerpoint/2010/main" val="3957576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20DCD7-0468-4EC4-BD1F-923DD70960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7792"/>
          <a:stretch/>
        </p:blipFill>
        <p:spPr>
          <a:xfrm>
            <a:off x="647700" y="500062"/>
            <a:ext cx="10896600" cy="364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9158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2fc14753-2783-47e5-a2b0-8e2b835ce5f9" xsi:nil="true"/>
    <SharedWithUsers xmlns="77d33783-fb39-4ca1-8e45-6f4ca14dd668">
      <UserInfo>
        <DisplayName/>
        <AccountId xsi:nil="true"/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4F8CD678EF60046B81ED3B1EB722A8C" ma:contentTypeVersion="13" ma:contentTypeDescription="Create a new document." ma:contentTypeScope="" ma:versionID="600a1e6d6a759ee2460efa476a6d30e8">
  <xsd:schema xmlns:xsd="http://www.w3.org/2001/XMLSchema" xmlns:xs="http://www.w3.org/2001/XMLSchema" xmlns:p="http://schemas.microsoft.com/office/2006/metadata/properties" xmlns:ns2="2fc14753-2783-47e5-a2b0-8e2b835ce5f9" xmlns:ns3="77d33783-fb39-4ca1-8e45-6f4ca14dd668" targetNamespace="http://schemas.microsoft.com/office/2006/metadata/properties" ma:root="true" ma:fieldsID="8cc759ee55d6d32617b8199f4574c327" ns2:_="" ns3:_="">
    <xsd:import namespace="2fc14753-2783-47e5-a2b0-8e2b835ce5f9"/>
    <xsd:import namespace="77d33783-fb39-4ca1-8e45-6f4ca14dd66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c14753-2783-47e5-a2b0-8e2b835ce5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d33783-fb39-4ca1-8e45-6f4ca14dd668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0E30636-9B6A-4548-A825-2501D0B234C3}">
  <ds:schemaRefs>
    <ds:schemaRef ds:uri="2fc14753-2783-47e5-a2b0-8e2b835ce5f9"/>
    <ds:schemaRef ds:uri="77d33783-fb39-4ca1-8e45-6f4ca14dd668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238C8F30-C2A6-41AB-9277-9445E910280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B23ADFC-E5D4-4709-A755-C6F276054088}">
  <ds:schemaRefs>
    <ds:schemaRef ds:uri="2fc14753-2783-47e5-a2b0-8e2b835ce5f9"/>
    <ds:schemaRef ds:uri="77d33783-fb39-4ca1-8e45-6f4ca14dd66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31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Discussion Question:</vt:lpstr>
      <vt:lpstr>What is Agriculture?</vt:lpstr>
      <vt:lpstr>PowerPoint Presentation</vt:lpstr>
      <vt:lpstr>PowerPoint Presentation</vt:lpstr>
      <vt:lpstr>PowerPoint Presentation</vt:lpstr>
      <vt:lpstr>Agriculture Discussion Questions:</vt:lpstr>
      <vt:lpstr>Agriculture Discussion Questions:</vt:lpstr>
      <vt:lpstr>PowerPoint Presentation</vt:lpstr>
      <vt:lpstr>PowerPoint Presentation</vt:lpstr>
      <vt:lpstr>Global Trade Discussion Questions:</vt:lpstr>
      <vt:lpstr>Global Trade Discussion Questions:</vt:lpstr>
      <vt:lpstr>PowerPoint Presentation</vt:lpstr>
      <vt:lpstr>Population Discussion Questions:</vt:lpstr>
      <vt:lpstr>Population Discussion Questions:</vt:lpstr>
      <vt:lpstr>Population Discussion Questions:</vt:lpstr>
      <vt:lpstr>Population Discussion Questions:</vt:lpstr>
      <vt:lpstr>Population Discussion Questions:</vt:lpstr>
      <vt:lpstr>PowerPoint Presentation</vt:lpstr>
      <vt:lpstr>Land Distribution Discussion Questions:</vt:lpstr>
      <vt:lpstr>Land Distribution Discussion Questions:</vt:lpstr>
      <vt:lpstr>Land Distribution Discussion Questions:</vt:lpstr>
      <vt:lpstr>What is Food Security?</vt:lpstr>
      <vt:lpstr>PowerPoint Presentation</vt:lpstr>
      <vt:lpstr>PowerPoint Presentation</vt:lpstr>
      <vt:lpstr>Food Security Discussion Questions:</vt:lpstr>
      <vt:lpstr>Food Security Discussion Questions:</vt:lpstr>
      <vt:lpstr>Food Security Discussion Questions:</vt:lpstr>
      <vt:lpstr>PowerPoint Presentation</vt:lpstr>
      <vt:lpstr>PowerPoint Presentation</vt:lpstr>
      <vt:lpstr>Food Security Discussion Questions: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Karen Hill</dc:creator>
  <cp:revision>1</cp:revision>
  <dcterms:created xsi:type="dcterms:W3CDTF">2021-03-24T21:51:00Z</dcterms:created>
  <dcterms:modified xsi:type="dcterms:W3CDTF">2022-01-07T21:30:03Z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0x010100A4F8CD678EF60046B81ED3B1EB722A8C</vt:lpwstr>
  </property>
  <property fmtid="{D5CDD505-2E9C-101B-9397-08002B2CF9AE}" pid="3" name="xd_ProgID">
    <vt:lpwstr/>
  </property>
  <property fmtid="{D5CDD505-2E9C-101B-9397-08002B2CF9AE}" pid="4" name="ComplianceAssetId">
    <vt:lpwstr/>
  </property>
  <property fmtid="{D5CDD505-2E9C-101B-9397-08002B2CF9AE}" pid="5" name="TemplateUrl">
    <vt:lpwstr/>
  </property>
  <property fmtid="{D5CDD505-2E9C-101B-9397-08002B2CF9AE}" pid="6" name="_ExtendedDescription">
    <vt:lpwstr/>
  </property>
  <property fmtid="{D5CDD505-2E9C-101B-9397-08002B2CF9AE}" pid="7" name="xd_Signature">
    <vt:bool>false</vt:bool>
  </property>
</Properties>
</file>